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3" r:id="rId1"/>
  </p:sldMasterIdLst>
  <p:notesMasterIdLst>
    <p:notesMasterId r:id="rId23"/>
  </p:notesMasterIdLst>
  <p:sldIdLst>
    <p:sldId id="256" r:id="rId2"/>
    <p:sldId id="267" r:id="rId3"/>
    <p:sldId id="257" r:id="rId4"/>
    <p:sldId id="259" r:id="rId5"/>
    <p:sldId id="262" r:id="rId6"/>
    <p:sldId id="274" r:id="rId7"/>
    <p:sldId id="263" r:id="rId8"/>
    <p:sldId id="275" r:id="rId9"/>
    <p:sldId id="264" r:id="rId10"/>
    <p:sldId id="282" r:id="rId11"/>
    <p:sldId id="266" r:id="rId12"/>
    <p:sldId id="280" r:id="rId13"/>
    <p:sldId id="279" r:id="rId14"/>
    <p:sldId id="278" r:id="rId15"/>
    <p:sldId id="265" r:id="rId16"/>
    <p:sldId id="268" r:id="rId17"/>
    <p:sldId id="290" r:id="rId18"/>
    <p:sldId id="291" r:id="rId19"/>
    <p:sldId id="273" r:id="rId20"/>
    <p:sldId id="269" r:id="rId21"/>
    <p:sldId id="28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70"/>
    <p:restoredTop sz="94674"/>
  </p:normalViewPr>
  <p:slideViewPr>
    <p:cSldViewPr snapToGrid="0" snapToObjects="1">
      <p:cViewPr>
        <p:scale>
          <a:sx n="95" d="100"/>
          <a:sy n="95" d="100"/>
        </p:scale>
        <p:origin x="1664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FB761B-6F0F-0C45-B131-20E1F17C1106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DBB38-0D87-914E-89B7-4C260EB4BC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405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DBB38-0D87-914E-89B7-4C260EB4BC0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2663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3DBB38-0D87-914E-89B7-4C260EB4BC0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257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046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88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536734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8096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587495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84866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884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49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740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29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166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171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729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381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61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8121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69B9D6-9147-5D40-99A2-ACA244F03EBA}" type="datetimeFigureOut">
              <a:rPr lang="en-US" smtClean="0"/>
              <a:t>4/19/18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B18BC7B-2634-024C-A6F2-7051DB2B1D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616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  <p:sldLayoutId id="2147483755" r:id="rId12"/>
    <p:sldLayoutId id="2147483756" r:id="rId13"/>
    <p:sldLayoutId id="2147483757" r:id="rId14"/>
    <p:sldLayoutId id="2147483758" r:id="rId15"/>
    <p:sldLayoutId id="21474837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3FB93-3782-7D44-BE49-D615FF2C78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/>
              <a:t>Plagiarism Detector</a:t>
            </a:r>
            <a:br>
              <a:rPr lang="en-US" b="1" dirty="0"/>
            </a:b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7EB532-CC6F-A54D-9DCF-5FF8D888A8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248" y="3749525"/>
            <a:ext cx="4343400" cy="2637828"/>
          </a:xfrm>
        </p:spPr>
        <p:txBody>
          <a:bodyPr>
            <a:noAutofit/>
          </a:bodyPr>
          <a:lstStyle/>
          <a:p>
            <a:pPr algn="r"/>
            <a:r>
              <a:rPr lang="en-US" b="1" i="1" dirty="0"/>
              <a:t>Team 214 </a:t>
            </a:r>
          </a:p>
          <a:p>
            <a:pPr algn="r"/>
            <a:r>
              <a:rPr lang="en-US" b="1" i="1" dirty="0"/>
              <a:t>Members</a:t>
            </a:r>
          </a:p>
          <a:p>
            <a:pPr algn="r"/>
            <a:r>
              <a:rPr lang="en-US" b="1" i="1" dirty="0"/>
              <a:t>Aditya </a:t>
            </a:r>
            <a:r>
              <a:rPr lang="en-US" b="1" i="1" dirty="0" err="1"/>
              <a:t>Batheja</a:t>
            </a:r>
            <a:endParaRPr lang="en-US" b="1" i="1" dirty="0"/>
          </a:p>
          <a:p>
            <a:pPr algn="r"/>
            <a:r>
              <a:rPr lang="en-US" b="1" i="1" dirty="0" err="1"/>
              <a:t>Tanvi</a:t>
            </a:r>
            <a:r>
              <a:rPr lang="en-US" b="1" i="1" dirty="0"/>
              <a:t> Ranadive</a:t>
            </a:r>
          </a:p>
          <a:p>
            <a:pPr algn="r"/>
            <a:r>
              <a:rPr lang="en-US" b="1" i="1" dirty="0"/>
              <a:t>Deepak </a:t>
            </a:r>
            <a:r>
              <a:rPr lang="en-US" b="1" i="1" dirty="0" err="1"/>
              <a:t>Surana</a:t>
            </a:r>
            <a:endParaRPr lang="en-US" b="1" i="1" dirty="0"/>
          </a:p>
          <a:p>
            <a:pPr algn="r"/>
            <a:r>
              <a:rPr lang="en-US" b="1" i="1" dirty="0"/>
              <a:t>Mihir Gandhi</a:t>
            </a:r>
          </a:p>
        </p:txBody>
      </p:sp>
    </p:spTree>
    <p:extLst>
      <p:ext uri="{BB962C8B-B14F-4D97-AF65-F5344CB8AC3E}">
        <p14:creationId xmlns:p14="http://schemas.microsoft.com/office/powerpoint/2010/main" val="1361186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8508B-84E9-3849-B03C-E1AE0C3A5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JIRA Reports Sprint 1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DE99209-9BF8-824B-B359-8A7282963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52474"/>
            <a:ext cx="8160657" cy="510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382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8508B-84E9-3849-B03C-E1AE0C3A5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JIRA Reports Sprint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6D369E4-387F-0B42-B3A4-FEDF00E0E3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7"/>
            <a:ext cx="8093526" cy="5058455"/>
          </a:xfrm>
        </p:spPr>
      </p:pic>
    </p:spTree>
    <p:extLst>
      <p:ext uri="{BB962C8B-B14F-4D97-AF65-F5344CB8AC3E}">
        <p14:creationId xmlns:p14="http://schemas.microsoft.com/office/powerpoint/2010/main" val="3912758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8508B-84E9-3849-B03C-E1AE0C3A5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JIRA Reports Sprint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67B9B4-D4CB-2C43-9389-062C07339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1690687"/>
            <a:ext cx="7907745" cy="494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848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BF026-0405-104E-A935-F9982D376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Job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0C564-AB42-0745-B28E-4B752A42C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Checks</a:t>
            </a:r>
          </a:p>
          <a:p>
            <a:endParaRPr lang="en-US" dirty="0"/>
          </a:p>
          <a:p>
            <a:r>
              <a:rPr lang="en-US" dirty="0"/>
              <a:t>Jenkins CI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SonarQube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30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9352B-DA9E-4F45-A615-C74199627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GitHub Status Checks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A14545C-4BE0-7744-B6A8-D33B0A60A2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935" r="8754"/>
          <a:stretch/>
        </p:blipFill>
        <p:spPr>
          <a:xfrm>
            <a:off x="838200" y="1690688"/>
            <a:ext cx="7391400" cy="4753809"/>
          </a:xfrm>
        </p:spPr>
      </p:pic>
    </p:spTree>
    <p:extLst>
      <p:ext uri="{BB962C8B-B14F-4D97-AF65-F5344CB8AC3E}">
        <p14:creationId xmlns:p14="http://schemas.microsoft.com/office/powerpoint/2010/main" val="1447708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B0DF4-5190-1545-821A-3EFA33451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Jenkins CI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51C5B9-C4F1-AD44-BAFB-5854E441A1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690688"/>
            <a:ext cx="7667171" cy="4791982"/>
          </a:xfrm>
        </p:spPr>
      </p:pic>
    </p:spTree>
    <p:extLst>
      <p:ext uri="{BB962C8B-B14F-4D97-AF65-F5344CB8AC3E}">
        <p14:creationId xmlns:p14="http://schemas.microsoft.com/office/powerpoint/2010/main" val="2012330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6960A-B7E2-B743-964F-54176388F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SonarQube</a:t>
            </a:r>
            <a:r>
              <a:rPr lang="en-US" b="1" dirty="0"/>
              <a:t> Report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76512E5-7753-3B42-B919-2846FBDCD2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7859588" cy="4912243"/>
          </a:xfrm>
        </p:spPr>
      </p:pic>
    </p:spTree>
    <p:extLst>
      <p:ext uri="{BB962C8B-B14F-4D97-AF65-F5344CB8AC3E}">
        <p14:creationId xmlns:p14="http://schemas.microsoft.com/office/powerpoint/2010/main" val="3831921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A0108-C621-794F-A86D-E4704CD76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perfect is the enemy of the good- Voltaire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AC7AD-AF9C-8241-AA47-368B5BE3E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Enough became our goal for the project. </a:t>
            </a:r>
          </a:p>
          <a:p>
            <a:r>
              <a:rPr lang="en-US" dirty="0"/>
              <a:t>Our team decided to use Agile Methodology to implement the sprints.</a:t>
            </a:r>
          </a:p>
          <a:p>
            <a:r>
              <a:rPr lang="en-US" dirty="0"/>
              <a:t>The lifecycle of the sprints was 2 weeks</a:t>
            </a:r>
          </a:p>
          <a:p>
            <a:r>
              <a:rPr lang="en-US" dirty="0"/>
              <a:t>We updated our team members on our daily goals through slack</a:t>
            </a:r>
          </a:p>
          <a:p>
            <a:r>
              <a:rPr lang="en-US" dirty="0"/>
              <a:t>JIRA was used for issue tracking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2220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5F6E4-4637-8D41-BD9D-52710BEA9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Faced during the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338E1-6145-E042-9FAD-4B47C364B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many options to consider, before stopping</a:t>
            </a:r>
          </a:p>
          <a:p>
            <a:r>
              <a:rPr lang="en-US" dirty="0"/>
              <a:t>Keep exploring or start exploiting</a:t>
            </a:r>
          </a:p>
          <a:p>
            <a:r>
              <a:rPr lang="en-US" dirty="0"/>
              <a:t>Deciding the order for tasks that needed to be completed</a:t>
            </a:r>
          </a:p>
          <a:p>
            <a:r>
              <a:rPr lang="en-US" dirty="0"/>
              <a:t>Which steps need to be performed every time and how to automate them</a:t>
            </a:r>
          </a:p>
          <a:p>
            <a:r>
              <a:rPr lang="en-US" dirty="0"/>
              <a:t>When to invert priority of tasks</a:t>
            </a:r>
          </a:p>
          <a:p>
            <a:r>
              <a:rPr lang="en-US" dirty="0"/>
              <a:t>When to practice constraint relaxation</a:t>
            </a:r>
          </a:p>
          <a:p>
            <a:r>
              <a:rPr lang="en-US" b="1" i="1" dirty="0" err="1"/>
              <a:t>Cobham</a:t>
            </a:r>
            <a:r>
              <a:rPr lang="en-US" b="1" i="1" dirty="0"/>
              <a:t>–Edmonds thesis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4031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4A651-BF70-C040-8B5C-437828D4E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Technologies used in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96740-1B45-AD4A-9FA1-43BD0F75A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GitHub for Version Control</a:t>
            </a:r>
          </a:p>
          <a:p>
            <a:r>
              <a:rPr lang="en-US" dirty="0"/>
              <a:t>JIRA for issue tracking</a:t>
            </a:r>
          </a:p>
          <a:p>
            <a:r>
              <a:rPr lang="en-US" dirty="0"/>
              <a:t>Jenkins for Continuous </a:t>
            </a:r>
            <a:r>
              <a:rPr lang="en-US" dirty="0" err="1"/>
              <a:t>Intergration</a:t>
            </a:r>
            <a:endParaRPr lang="en-US" dirty="0"/>
          </a:p>
          <a:p>
            <a:r>
              <a:rPr lang="en-US" dirty="0" err="1"/>
              <a:t>SonarQube</a:t>
            </a:r>
            <a:r>
              <a:rPr lang="en-US" dirty="0"/>
              <a:t> for Code Analysis</a:t>
            </a:r>
          </a:p>
          <a:p>
            <a:r>
              <a:rPr lang="en-US" dirty="0"/>
              <a:t>AWS for Deployment</a:t>
            </a:r>
          </a:p>
          <a:p>
            <a:r>
              <a:rPr lang="en-US" dirty="0"/>
              <a:t>Spring boot Application for Development</a:t>
            </a:r>
          </a:p>
        </p:txBody>
      </p:sp>
    </p:spTree>
    <p:extLst>
      <p:ext uri="{BB962C8B-B14F-4D97-AF65-F5344CB8AC3E}">
        <p14:creationId xmlns:p14="http://schemas.microsoft.com/office/powerpoint/2010/main" val="12858070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AEBF7-42F2-2645-901A-991437986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Plagiarism Detector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7B0BF4B-2FB2-DE4E-86AD-8317F4D9B8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0869" y="2160588"/>
            <a:ext cx="6210299" cy="3881437"/>
          </a:xfrm>
        </p:spPr>
      </p:pic>
    </p:spTree>
    <p:extLst>
      <p:ext uri="{BB962C8B-B14F-4D97-AF65-F5344CB8AC3E}">
        <p14:creationId xmlns:p14="http://schemas.microsoft.com/office/powerpoint/2010/main" val="17686176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6EA0A-9033-5E48-93CC-8500B895E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Future Scope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5C409-0B76-0B4D-BB5A-DB1A8B41B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Display parts of files that have plagiarism </a:t>
            </a:r>
          </a:p>
          <a:p>
            <a:r>
              <a:rPr lang="en-US" dirty="0"/>
              <a:t>Support for other languages</a:t>
            </a:r>
          </a:p>
          <a:p>
            <a:r>
              <a:rPr lang="en-US" dirty="0"/>
              <a:t>Provide functionality for comparing files from previous semesters</a:t>
            </a:r>
          </a:p>
          <a:p>
            <a:r>
              <a:rPr lang="en-US" dirty="0"/>
              <a:t>Provide functionality for comparing different sections of the same course</a:t>
            </a:r>
          </a:p>
          <a:p>
            <a:r>
              <a:rPr lang="en-US" dirty="0"/>
              <a:t>Perform A/B testing for users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262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77242-16BC-0649-BA0A-AFEFE7C61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1087" y="2053013"/>
            <a:ext cx="8596668" cy="388077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600" b="1" i="1" dirty="0"/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2072317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00492-8D39-0748-AABD-2EA9563D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Application Functionality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73C68-5FAB-E041-B47B-038838942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Two roles for a user in the application: Student or Professor</a:t>
            </a:r>
            <a:br>
              <a:rPr lang="en-US" dirty="0"/>
            </a:b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5F6AB8-158E-CD45-AEFB-C9293898A7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001" b="50158"/>
          <a:stretch/>
        </p:blipFill>
        <p:spPr>
          <a:xfrm>
            <a:off x="217552" y="2728913"/>
            <a:ext cx="5435104" cy="22277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9447FDD-4D96-CD46-802E-4E0FB5C00D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8870" b="53232"/>
          <a:stretch/>
        </p:blipFill>
        <p:spPr>
          <a:xfrm>
            <a:off x="5902036" y="2728912"/>
            <a:ext cx="5057604" cy="2078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462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75463-85E7-964D-83BC-E76A74606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Student Upload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9E1A05-F3AD-8141-A614-482CF45E60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1783" b="36228"/>
          <a:stretch/>
        </p:blipFill>
        <p:spPr>
          <a:xfrm>
            <a:off x="1057591" y="1868486"/>
            <a:ext cx="9822692" cy="3846513"/>
          </a:xfrm>
        </p:spPr>
      </p:pic>
    </p:spTree>
    <p:extLst>
      <p:ext uri="{BB962C8B-B14F-4D97-AF65-F5344CB8AC3E}">
        <p14:creationId xmlns:p14="http://schemas.microsoft.com/office/powerpoint/2010/main" val="907662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0CDD8-06DF-6241-8094-4320505C9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Professor Check Plagiarism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61529D-F0F7-8E4E-97BD-1612514A2F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2454637" y="2510211"/>
            <a:ext cx="6210299" cy="38814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B5D627-D9C0-E245-BEC0-6B1C404E9918}"/>
              </a:ext>
            </a:extLst>
          </p:cNvPr>
          <p:cNvSpPr txBox="1"/>
          <p:nvPr/>
        </p:nvSpPr>
        <p:spPr>
          <a:xfrm>
            <a:off x="5225143" y="30994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A43E0DB-BD6E-3243-9699-E3FD61D2E5BA}"/>
              </a:ext>
            </a:extLst>
          </p:cNvPr>
          <p:cNvSpPr txBox="1"/>
          <p:nvPr/>
        </p:nvSpPr>
        <p:spPr>
          <a:xfrm>
            <a:off x="1246909" y="17931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CEA9AE-5A5D-D948-9F58-1C621BC2F327}"/>
              </a:ext>
            </a:extLst>
          </p:cNvPr>
          <p:cNvSpPr txBox="1"/>
          <p:nvPr/>
        </p:nvSpPr>
        <p:spPr>
          <a:xfrm>
            <a:off x="665017" y="1828800"/>
            <a:ext cx="50966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Professor chooses two students to be compared</a:t>
            </a:r>
          </a:p>
          <a:p>
            <a:pPr algn="ctr"/>
            <a:r>
              <a:rPr lang="en-US" dirty="0"/>
              <a:t>A strategy can be chosen for comparison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642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227AF-5769-CB41-9E17-4EDD77E23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Email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CCF26D-3609-4D42-BD6B-4EE269B5A6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9487" y="1690688"/>
            <a:ext cx="10233026" cy="4482609"/>
          </a:xfrm>
        </p:spPr>
      </p:pic>
    </p:spTree>
    <p:extLst>
      <p:ext uri="{BB962C8B-B14F-4D97-AF65-F5344CB8AC3E}">
        <p14:creationId xmlns:p14="http://schemas.microsoft.com/office/powerpoint/2010/main" val="452004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94B73-F71C-9846-ABE9-DFDB31256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32A069-5530-ED4C-8E52-88D49D1FA8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0869" y="2160588"/>
            <a:ext cx="6210299" cy="3881437"/>
          </a:xfrm>
        </p:spPr>
      </p:pic>
    </p:spTree>
    <p:extLst>
      <p:ext uri="{BB962C8B-B14F-4D97-AF65-F5344CB8AC3E}">
        <p14:creationId xmlns:p14="http://schemas.microsoft.com/office/powerpoint/2010/main" val="3712181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A582B-280F-BB44-9DB1-3E5CC619A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Project Functionality Recap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2C5F19-3330-604C-A504-3EBB7878CE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15857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Basic Functionalities :</a:t>
            </a:r>
          </a:p>
          <a:p>
            <a:r>
              <a:rPr lang="en-US" dirty="0"/>
              <a:t>Performs plagiarism check for python files.</a:t>
            </a:r>
          </a:p>
          <a:p>
            <a:r>
              <a:rPr lang="en-US" dirty="0"/>
              <a:t>Uses more than 1 comparison strategies.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DDD5644-62A5-FE46-A8FC-97E7105ADD36}"/>
              </a:ext>
            </a:extLst>
          </p:cNvPr>
          <p:cNvSpPr txBox="1">
            <a:spLocks/>
          </p:cNvSpPr>
          <p:nvPr/>
        </p:nvSpPr>
        <p:spPr>
          <a:xfrm>
            <a:off x="5780315" y="1825625"/>
            <a:ext cx="531585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/>
              <a:t>Stretches :</a:t>
            </a:r>
          </a:p>
          <a:p>
            <a:r>
              <a:rPr lang="en-US" sz="1800" dirty="0"/>
              <a:t>Performs plagiarism check for multiple python files.</a:t>
            </a:r>
          </a:p>
          <a:p>
            <a:r>
              <a:rPr lang="en-US" sz="1800" dirty="0"/>
              <a:t>Performs plagiarism check for multiple submissions.</a:t>
            </a:r>
          </a:p>
          <a:p>
            <a:r>
              <a:rPr lang="en-US" sz="1800" dirty="0"/>
              <a:t>Uses more than 1 comparison strategies and a weighted polynomial function.</a:t>
            </a:r>
          </a:p>
          <a:p>
            <a:r>
              <a:rPr lang="en-US" sz="1800" dirty="0"/>
              <a:t>Email functionality.</a:t>
            </a:r>
          </a:p>
          <a:p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762040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E7097-6026-C947-A69F-57F0ED6C4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Jira Backlog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ADBE01-6F77-7448-A8B1-0660C8C5A7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7"/>
            <a:ext cx="8070304" cy="5043941"/>
          </a:xfrm>
        </p:spPr>
      </p:pic>
    </p:spTree>
    <p:extLst>
      <p:ext uri="{BB962C8B-B14F-4D97-AF65-F5344CB8AC3E}">
        <p14:creationId xmlns:p14="http://schemas.microsoft.com/office/powerpoint/2010/main" val="177001342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{ECE59657-6BC0-7D40-940D-83384473F6A7}tf10001060</Template>
  <TotalTime>564</TotalTime>
  <Words>312</Words>
  <Application>Microsoft Macintosh PowerPoint</Application>
  <PresentationFormat>Widescreen</PresentationFormat>
  <Paragraphs>69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Trebuchet MS</vt:lpstr>
      <vt:lpstr>Wingdings 3</vt:lpstr>
      <vt:lpstr>Facet</vt:lpstr>
      <vt:lpstr>Plagiarism Detector </vt:lpstr>
      <vt:lpstr>Plagiarism Detector</vt:lpstr>
      <vt:lpstr>Application Functionality</vt:lpstr>
      <vt:lpstr>Student Upload</vt:lpstr>
      <vt:lpstr>Professor Check Plagiarism</vt:lpstr>
      <vt:lpstr>Email</vt:lpstr>
      <vt:lpstr>Results</vt:lpstr>
      <vt:lpstr>Project Functionality Recap</vt:lpstr>
      <vt:lpstr>Jira Backlog</vt:lpstr>
      <vt:lpstr>JIRA Reports Sprint 1</vt:lpstr>
      <vt:lpstr>JIRA Reports Sprint 2</vt:lpstr>
      <vt:lpstr>JIRA Reports Sprint 3</vt:lpstr>
      <vt:lpstr>Job Quality</vt:lpstr>
      <vt:lpstr>GitHub Status Checks</vt:lpstr>
      <vt:lpstr>Jenkins CI</vt:lpstr>
      <vt:lpstr>SonarQube Report</vt:lpstr>
      <vt:lpstr>The perfect is the enemy of the good- Voltaire</vt:lpstr>
      <vt:lpstr>Problems Faced during the project </vt:lpstr>
      <vt:lpstr>Technologies used in the Project</vt:lpstr>
      <vt:lpstr>Future Scope 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Plagiarism Detection Application</dc:title>
  <dc:creator>Mihir Jatin Gandhi</dc:creator>
  <cp:lastModifiedBy>Mihir Jatin Gandhi</cp:lastModifiedBy>
  <cp:revision>24</cp:revision>
  <dcterms:created xsi:type="dcterms:W3CDTF">2018-04-19T19:32:34Z</dcterms:created>
  <dcterms:modified xsi:type="dcterms:W3CDTF">2018-04-20T04:57:04Z</dcterms:modified>
</cp:coreProperties>
</file>

<file path=docProps/thumbnail.jpeg>
</file>